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0" r:id="rId2"/>
    <p:sldId id="256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58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9" r:id="rId22"/>
    <p:sldId id="278" r:id="rId23"/>
    <p:sldId id="279" r:id="rId24"/>
    <p:sldId id="281" r:id="rId25"/>
    <p:sldId id="280" r:id="rId26"/>
    <p:sldId id="283" r:id="rId27"/>
    <p:sldId id="282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9" r:id="rId42"/>
    <p:sldId id="300" r:id="rId43"/>
    <p:sldId id="298" r:id="rId44"/>
    <p:sldId id="286" r:id="rId45"/>
    <p:sldId id="259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01" r:id="rId5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D1820-7421-446D-96F5-281A3F68A916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E9F2A-A7DB-4BBC-8884-0691CFD495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4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E9F2A-A7DB-4BBC-8884-0691CFD495D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55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FC79AA-5239-2174-B3DB-2C41376D9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576459-4D7D-6527-7AC2-52235F8DB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5DEF0E-AF7C-A18E-C9AF-B7373777E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185910-0BF0-6FB5-8CFF-F26C2166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FF3186-8503-6B27-D1A7-1EE5EA2D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10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F05CDB-9D81-0926-2BFB-A64A38BC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96DE069-12D4-39CE-0719-BF6F42880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8CB83E-D70C-1BC7-E405-45775214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7479A0-BE5D-29A4-5B1C-A05C26AD7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65D5DC-0D65-14AF-ABF3-5F950904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6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DAB0F75-04FF-4057-3335-8C75F27C7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5AF9F0-9603-95BD-C560-10FB22392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A0A9DF-A6D8-C9E9-D4FA-03BF6BCD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089058-6465-90D4-35E0-393E9BCB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BDC29-C461-108D-3C84-57FA514B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798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4BD90E-04CB-67A4-F34E-A544A31A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BD9799-4A44-0C42-64D9-99993BF85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CDC633-C615-8CA8-87DD-B17C0B88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C1D384-AB30-59F2-AF03-FBB97EBD5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37D4AD-B5F2-CED7-2E19-2EB8DD5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37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D4FBD0-EDF8-9101-328B-C941BA89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E4724C-CBC8-77AE-FFC2-844AE417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B6EB5D-B226-BE58-C90E-7BE99AB6B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079304-7250-8CB3-B320-42FD13C0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C76069-50F4-782F-643C-C9527BCA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31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A281CF-A58F-D7C3-F6F6-2B095F87E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98774C-5B27-A4C7-6A42-8D08FFD5A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6865CE-C4CB-AE7B-6220-970742FA0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11B26AE-86D0-070C-F4A4-546C4E31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A0773-24D7-0484-976C-0365A71A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7BA1FE-3D25-0F2C-6D58-BD06D9DF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83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DFC018-9B14-1EE9-A784-2F2377CC4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7713B1-3B0E-701C-FDC6-880DCBE08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B6D890-ADAA-FA54-1966-788BE8693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0530E30-2F10-3A1B-3FE1-86CB812ED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ABFF48B-E844-1D11-B5EA-97B3202624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EC2A7B6-C668-B0A7-144B-7300948F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43C986-D9C5-9EB2-E5C4-B56FE75A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6FC4210-CB3B-27D5-25CE-3A892A15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29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9C9BA9-1785-5583-A363-8BA64C1C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31E1934-E9CA-7EEE-9547-EB5507E6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4E19D25-C3FB-9C40-61C2-29AAB248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5EBA490-1550-3DA0-99FE-0FA3D81D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33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96E6F6-6A19-C1CD-04AA-C70A728C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8DE629-E23D-2464-FCF4-A8330F30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E642BC-CC01-3084-80EE-7439319E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40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A14BF0-4F43-100A-5A75-2917B79A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EE6198-A9BD-423B-ED0F-59F9C68D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609FF82-3C71-8A51-2841-FEA0E6B9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2A317C-9ADE-7419-030A-70C06DA6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563422-4226-A900-CE54-7D13777A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048BDB-8DED-ED4F-1A73-4B365B2B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92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ADE554-4DA8-FB75-6F2E-782565BC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307000F-63F3-18F7-67C5-4BCA548A4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C5BE945-AC6F-F0E3-71BD-623D81B75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1C9C7FD-188D-9902-1B58-0C164745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530F3B-5377-22B0-995B-A7A2670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967551-57FE-4001-E528-8972BEEF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45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407174A-FD62-2225-542C-2A302002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27A71-6D52-6255-1292-A0A97784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503AE7-D53F-CFCC-D850-F86E4E5CE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76BB5C-8221-46ED-9918-69FA904AA575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AC4690-69B4-9EEA-7889-B3A111023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815D2B-074C-3961-FE32-15E6FA682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3FB278-BC8F-48C8-BF4B-762475E1D8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353E1-9C6E-91FD-094A-2068B8CD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353CB8-3E83-D0D4-26CB-AF898F582481}"/>
              </a:ext>
            </a:extLst>
          </p:cNvPr>
          <p:cNvSpPr txBox="1"/>
          <p:nvPr/>
        </p:nvSpPr>
        <p:spPr>
          <a:xfrm>
            <a:off x="660042" y="891652"/>
            <a:ext cx="4412021" cy="3030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どこよりも早い</a:t>
            </a:r>
            <a:endParaRPr kumimoji="1" lang="en-US" altLang="ja-JP" sz="4000" kern="1200" dirty="0">
              <a:solidFill>
                <a:srgbClr val="FFFFFF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FF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Ｒ８入試問題解説</a:t>
            </a:r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0E05FF0-C4E9-63B1-9C74-6FB29A0C8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4279"/>
            <a:ext cx="5608320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7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D45E4-F4C9-9034-7482-AAB3EA95A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新聞の記事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1ED8F07D-C55D-7A5E-1073-0F3875E63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47015"/>
            <a:ext cx="10391775" cy="512445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6AD912F-F124-8E84-D91C-3F6B9229F57D}"/>
              </a:ext>
            </a:extLst>
          </p:cNvPr>
          <p:cNvSpPr/>
          <p:nvPr/>
        </p:nvSpPr>
        <p:spPr>
          <a:xfrm>
            <a:off x="5283199" y="223751"/>
            <a:ext cx="1127761" cy="49760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7A9CCFA-D2AA-21A4-7BE2-3BA72D4BA85B}"/>
              </a:ext>
            </a:extLst>
          </p:cNvPr>
          <p:cNvSpPr/>
          <p:nvPr/>
        </p:nvSpPr>
        <p:spPr>
          <a:xfrm>
            <a:off x="8395093" y="1054100"/>
            <a:ext cx="499525" cy="506845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47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7B4A6-C703-9147-D4D0-7EBF0483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45629EED-79F2-EB07-27A0-B9B2290D7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37160"/>
            <a:ext cx="10391775" cy="5791200"/>
          </a:xfrm>
          <a:prstGeom prst="rect">
            <a:avLst/>
          </a:prstGeom>
        </p:spPr>
      </p:pic>
      <p:pic>
        <p:nvPicPr>
          <p:cNvPr id="4" name="図 3" descr="Word&#10;&#10;AI 生成コンテンツは誤りを含む可能性があります。">
            <a:extLst>
              <a:ext uri="{FF2B5EF4-FFF2-40B4-BE49-F238E27FC236}">
                <a16:creationId xmlns:a16="http://schemas.microsoft.com/office/drawing/2014/main" id="{BDA80774-8F01-7447-646D-0B1E5BE2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4" t="70008" r="34943" b="23866"/>
          <a:stretch>
            <a:fillRect/>
          </a:stretch>
        </p:blipFill>
        <p:spPr>
          <a:xfrm>
            <a:off x="3315012" y="137160"/>
            <a:ext cx="944881" cy="34544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6C7E0BD-BFB1-1832-4A5E-1D89D0EDFAC6}"/>
              </a:ext>
            </a:extLst>
          </p:cNvPr>
          <p:cNvSpPr/>
          <p:nvPr/>
        </p:nvSpPr>
        <p:spPr>
          <a:xfrm>
            <a:off x="1245224" y="3485111"/>
            <a:ext cx="3834776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C6DD0A4-35D5-7F63-DAE7-4A80D0C04406}"/>
              </a:ext>
            </a:extLst>
          </p:cNvPr>
          <p:cNvSpPr/>
          <p:nvPr/>
        </p:nvSpPr>
        <p:spPr>
          <a:xfrm>
            <a:off x="1272495" y="5289300"/>
            <a:ext cx="1076069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3196F48-37F8-F7EC-906A-CF309B9CD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78099" r="58830" b="14889"/>
          <a:stretch>
            <a:fillRect/>
          </a:stretch>
        </p:blipFill>
        <p:spPr>
          <a:xfrm>
            <a:off x="3339967" y="4167739"/>
            <a:ext cx="924026" cy="3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193B-EA08-8648-094D-B6B46550D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7CE58952-3091-ECF7-ED84-23AF7BF91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353807"/>
            <a:ext cx="10391775" cy="2886075"/>
          </a:xfrm>
          <a:prstGeom prst="rect">
            <a:avLst/>
          </a:prstGeom>
        </p:spPr>
      </p:pic>
      <p:pic>
        <p:nvPicPr>
          <p:cNvPr id="4" name="図 3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7668C8D-D3AC-5E8D-184A-8C2B11D49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2" t="76538" r="16869" b="15224"/>
          <a:stretch>
            <a:fillRect/>
          </a:stretch>
        </p:blipFill>
        <p:spPr>
          <a:xfrm>
            <a:off x="3491345" y="161575"/>
            <a:ext cx="1184564" cy="38446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91C4D1-3DA4-D8D4-6299-B527271F8BF7}"/>
              </a:ext>
            </a:extLst>
          </p:cNvPr>
          <p:cNvSpPr txBox="1"/>
          <p:nvPr/>
        </p:nvSpPr>
        <p:spPr>
          <a:xfrm>
            <a:off x="1125081" y="3121447"/>
            <a:ext cx="10166806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営業を独占する株仲間を認める代わりに税</a:t>
            </a:r>
            <a:endParaRPr lang="en-US" altLang="ja-JP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FDAA62-CBCA-247B-8114-858FAF02313B}"/>
              </a:ext>
            </a:extLst>
          </p:cNvPr>
          <p:cNvSpPr txBox="1"/>
          <p:nvPr/>
        </p:nvSpPr>
        <p:spPr>
          <a:xfrm>
            <a:off x="1125081" y="3713470"/>
            <a:ext cx="10166806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（１９文字）</a:t>
            </a:r>
            <a:endParaRPr lang="en-US" altLang="ja-JP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35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B4690-8487-85B4-EBB0-C767EF3F1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C74BB66-1A08-4E32-412B-B74A6F0B0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38545"/>
            <a:ext cx="10391775" cy="60198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5A29CFD-21F7-3961-5919-41F45B7CC855}"/>
              </a:ext>
            </a:extLst>
          </p:cNvPr>
          <p:cNvSpPr/>
          <p:nvPr/>
        </p:nvSpPr>
        <p:spPr>
          <a:xfrm>
            <a:off x="5335961" y="5102155"/>
            <a:ext cx="3834776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3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34ED8-A913-CC7D-B5EC-1B55DA359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7DAFE76C-F5D0-3C01-C106-57BC08E28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11050"/>
            <a:ext cx="10391775" cy="410527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DC99B73-D79C-BA5A-5CCB-053A958B7514}"/>
              </a:ext>
            </a:extLst>
          </p:cNvPr>
          <p:cNvSpPr/>
          <p:nvPr/>
        </p:nvSpPr>
        <p:spPr>
          <a:xfrm>
            <a:off x="5033817" y="327660"/>
            <a:ext cx="1896919" cy="49760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5CF5572-AFFE-9CE4-ED7A-D2574E2BD41D}"/>
              </a:ext>
            </a:extLst>
          </p:cNvPr>
          <p:cNvSpPr/>
          <p:nvPr/>
        </p:nvSpPr>
        <p:spPr>
          <a:xfrm>
            <a:off x="10390909" y="2182418"/>
            <a:ext cx="540328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7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21AF5-6A4C-3E12-9EF5-34FEC303A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48AD0D8-BAF0-CF95-1039-04C9C854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0"/>
            <a:ext cx="10391775" cy="34671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705C9C-3FB4-9DFA-96D8-B1E31331E830}"/>
              </a:ext>
            </a:extLst>
          </p:cNvPr>
          <p:cNvSpPr txBox="1"/>
          <p:nvPr/>
        </p:nvSpPr>
        <p:spPr>
          <a:xfrm>
            <a:off x="7209322" y="1893176"/>
            <a:ext cx="2377440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支那事変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44A1F4-35E0-5786-2DD2-B6B858ED72AC}"/>
              </a:ext>
            </a:extLst>
          </p:cNvPr>
          <p:cNvSpPr txBox="1"/>
          <p:nvPr/>
        </p:nvSpPr>
        <p:spPr>
          <a:xfrm>
            <a:off x="7400222" y="2372835"/>
            <a:ext cx="3620703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アヘン戦争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F3DF4C-2D76-C8F7-0C68-EDE23C0699E8}"/>
              </a:ext>
            </a:extLst>
          </p:cNvPr>
          <p:cNvSpPr txBox="1"/>
          <p:nvPr/>
        </p:nvSpPr>
        <p:spPr>
          <a:xfrm>
            <a:off x="9073415" y="2813993"/>
            <a:ext cx="3118586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義和団事件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DE40249-2178-A09B-9913-045081C00803}"/>
              </a:ext>
            </a:extLst>
          </p:cNvPr>
          <p:cNvSpPr/>
          <p:nvPr/>
        </p:nvSpPr>
        <p:spPr>
          <a:xfrm>
            <a:off x="1206722" y="1492682"/>
            <a:ext cx="8697673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9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48E8A-09B8-8B23-F0E7-C22C5C512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A90B2669-0DCE-7273-9F1A-4395E1F6D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26434"/>
            <a:ext cx="10391775" cy="418147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0CA38A5-FFF8-3B28-CF72-C3305E20A74A}"/>
              </a:ext>
            </a:extLst>
          </p:cNvPr>
          <p:cNvSpPr/>
          <p:nvPr/>
        </p:nvSpPr>
        <p:spPr>
          <a:xfrm>
            <a:off x="5444836" y="3311091"/>
            <a:ext cx="1558638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E29B96A-3E91-C52A-B945-AA2C97A976D9}"/>
              </a:ext>
            </a:extLst>
          </p:cNvPr>
          <p:cNvSpPr/>
          <p:nvPr/>
        </p:nvSpPr>
        <p:spPr>
          <a:xfrm>
            <a:off x="7498772" y="3702481"/>
            <a:ext cx="1832264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977183-4409-4F8C-0220-E2B99B50E6E1}"/>
              </a:ext>
            </a:extLst>
          </p:cNvPr>
          <p:cNvSpPr txBox="1"/>
          <p:nvPr/>
        </p:nvSpPr>
        <p:spPr>
          <a:xfrm>
            <a:off x="6310052" y="4407909"/>
            <a:ext cx="2377440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※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完答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68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2A911-AD81-81AB-D521-2D62B1E94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60B3788-32E7-E387-6087-32A456837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74926"/>
            <a:ext cx="10391775" cy="524827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FEBB0B-4166-6943-B585-BFF318515C42}"/>
              </a:ext>
            </a:extLst>
          </p:cNvPr>
          <p:cNvSpPr txBox="1"/>
          <p:nvPr/>
        </p:nvSpPr>
        <p:spPr>
          <a:xfrm>
            <a:off x="6725689" y="3337645"/>
            <a:ext cx="4413366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エ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→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ア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→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イ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→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ウ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77EC50-5C9B-A3A1-2B68-435C1888897D}"/>
              </a:ext>
            </a:extLst>
          </p:cNvPr>
          <p:cNvSpPr txBox="1"/>
          <p:nvPr/>
        </p:nvSpPr>
        <p:spPr>
          <a:xfrm>
            <a:off x="10186838" y="3337644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※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完答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FF4FADC-D4A7-7E0E-98AD-9A500635BB1C}"/>
              </a:ext>
            </a:extLst>
          </p:cNvPr>
          <p:cNvSpPr/>
          <p:nvPr/>
        </p:nvSpPr>
        <p:spPr>
          <a:xfrm>
            <a:off x="8153053" y="4697128"/>
            <a:ext cx="1789844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4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93A8D-E6D0-CF19-3001-50516436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B7D6D1A-FE22-3689-E0EB-045412293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20373"/>
            <a:ext cx="103917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5C76-7DF6-A811-A807-0AEF26B6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C3B32965-DEB6-AE94-EF43-A00D83973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96128"/>
            <a:ext cx="10391775" cy="397192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5E52C8D-1626-136B-311D-318D2B3A7636}"/>
              </a:ext>
            </a:extLst>
          </p:cNvPr>
          <p:cNvSpPr/>
          <p:nvPr/>
        </p:nvSpPr>
        <p:spPr>
          <a:xfrm>
            <a:off x="3518707" y="2431909"/>
            <a:ext cx="949384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9280662-D24E-CFAE-F931-2024DC014C79}"/>
              </a:ext>
            </a:extLst>
          </p:cNvPr>
          <p:cNvSpPr/>
          <p:nvPr/>
        </p:nvSpPr>
        <p:spPr>
          <a:xfrm>
            <a:off x="6248053" y="2833691"/>
            <a:ext cx="949384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615E87A-06FB-AA27-9676-896857034EC0}"/>
              </a:ext>
            </a:extLst>
          </p:cNvPr>
          <p:cNvSpPr/>
          <p:nvPr/>
        </p:nvSpPr>
        <p:spPr>
          <a:xfrm>
            <a:off x="7013516" y="3235473"/>
            <a:ext cx="3003319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580F3D-9E28-7BC6-ABE4-DDAAFF3A6FBB}"/>
              </a:ext>
            </a:extLst>
          </p:cNvPr>
          <p:cNvSpPr txBox="1"/>
          <p:nvPr/>
        </p:nvSpPr>
        <p:spPr>
          <a:xfrm>
            <a:off x="7512594" y="4160812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※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完答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34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ED4C6DE-52E0-47B4-9B2C-271CD4AF9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538162"/>
            <a:ext cx="103917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53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7F9F6-7D47-4DE7-EBC3-C5CFEA1B0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B757087-0E2D-0417-5FD9-FB4E1D3FD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61925"/>
            <a:ext cx="10391775" cy="653415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D78B17A-65E5-1A1F-29EC-81FCC3E29DA9}"/>
              </a:ext>
            </a:extLst>
          </p:cNvPr>
          <p:cNvSpPr/>
          <p:nvPr/>
        </p:nvSpPr>
        <p:spPr>
          <a:xfrm>
            <a:off x="2716644" y="1938251"/>
            <a:ext cx="816265" cy="34774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E0C8000-F1CB-729E-02AD-0DF84F7D784C}"/>
              </a:ext>
            </a:extLst>
          </p:cNvPr>
          <p:cNvCxnSpPr/>
          <p:nvPr/>
        </p:nvCxnSpPr>
        <p:spPr>
          <a:xfrm>
            <a:off x="1818409" y="2451270"/>
            <a:ext cx="1714500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79E22661-ADE3-B59C-1FC3-1B2CC8C1E13C}"/>
              </a:ext>
            </a:extLst>
          </p:cNvPr>
          <p:cNvSpPr/>
          <p:nvPr/>
        </p:nvSpPr>
        <p:spPr>
          <a:xfrm>
            <a:off x="4779618" y="1421256"/>
            <a:ext cx="581655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556D78C-9296-8DA3-10AE-71F223A638E5}"/>
              </a:ext>
            </a:extLst>
          </p:cNvPr>
          <p:cNvCxnSpPr/>
          <p:nvPr/>
        </p:nvCxnSpPr>
        <p:spPr>
          <a:xfrm>
            <a:off x="1818409" y="2959805"/>
            <a:ext cx="1714500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B4C9A5-D68F-DB9E-D095-7F4431651752}"/>
              </a:ext>
            </a:extLst>
          </p:cNvPr>
          <p:cNvSpPr txBox="1"/>
          <p:nvPr/>
        </p:nvSpPr>
        <p:spPr>
          <a:xfrm>
            <a:off x="345746" y="2451270"/>
            <a:ext cx="1366786" cy="760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ツンドラ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気候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77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F39F2-9AAF-39E0-328A-BE0214621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5015FDC-605D-C3FE-B6F8-9AC8742A0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20373"/>
            <a:ext cx="10391775" cy="519112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00A1FBC-A974-CBE3-22E4-B60EA8F57EC0}"/>
              </a:ext>
            </a:extLst>
          </p:cNvPr>
          <p:cNvSpPr/>
          <p:nvPr/>
        </p:nvSpPr>
        <p:spPr>
          <a:xfrm>
            <a:off x="7166683" y="862991"/>
            <a:ext cx="581655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FBE176-8C53-ADE3-9A72-A5FB30D3AB80}"/>
              </a:ext>
            </a:extLst>
          </p:cNvPr>
          <p:cNvSpPr txBox="1"/>
          <p:nvPr/>
        </p:nvSpPr>
        <p:spPr>
          <a:xfrm>
            <a:off x="7990576" y="5293421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※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完答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8128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B1F22-EE12-5F0C-F092-1FF0FEFCF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88E8A08-1E12-49DB-16AC-042FABB0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48082"/>
            <a:ext cx="10391775" cy="557212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9E23CC3-A579-D952-5450-B7CCC4E452FB}"/>
              </a:ext>
            </a:extLst>
          </p:cNvPr>
          <p:cNvSpPr/>
          <p:nvPr/>
        </p:nvSpPr>
        <p:spPr>
          <a:xfrm>
            <a:off x="1236170" y="5296650"/>
            <a:ext cx="4000848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9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37A02-697F-76BF-113D-C39134BD7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C7369173-81CF-0C3B-E716-249D8385E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5" y="350694"/>
            <a:ext cx="10391775" cy="291465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E2A5E3-CB88-07DF-73C2-F73B60D8281E}"/>
              </a:ext>
            </a:extLst>
          </p:cNvPr>
          <p:cNvSpPr txBox="1"/>
          <p:nvPr/>
        </p:nvSpPr>
        <p:spPr>
          <a:xfrm>
            <a:off x="1610557" y="3429000"/>
            <a:ext cx="5922851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プランテーション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943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81EF0-4A61-B594-9073-8293296EF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9B43A5D0-EDDE-7EDA-1737-B40883F4D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48" y="0"/>
            <a:ext cx="9831903" cy="68580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5FA3397-74C6-ABAC-D4D5-D04A717BC624}"/>
              </a:ext>
            </a:extLst>
          </p:cNvPr>
          <p:cNvSpPr/>
          <p:nvPr/>
        </p:nvSpPr>
        <p:spPr>
          <a:xfrm>
            <a:off x="1573053" y="5524902"/>
            <a:ext cx="9438897" cy="683394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1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49591-57B0-8761-C87B-4F9C80DB5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0E72221-9145-83DB-FB08-3433EA3E9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/>
          <a:stretch>
            <a:fillRect/>
          </a:stretch>
        </p:blipFill>
        <p:spPr>
          <a:xfrm>
            <a:off x="921672" y="182880"/>
            <a:ext cx="10348656" cy="595322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1C92A8A-D64B-7019-2943-4CAA5B755F29}"/>
              </a:ext>
            </a:extLst>
          </p:cNvPr>
          <p:cNvSpPr/>
          <p:nvPr/>
        </p:nvSpPr>
        <p:spPr>
          <a:xfrm>
            <a:off x="5914048" y="5133020"/>
            <a:ext cx="4000848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98C32-9784-AAEB-1216-EB35B21BC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3C5F13A6-C26F-F206-2021-305450935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71952"/>
            <a:ext cx="10391775" cy="478155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5DB3449-B1AE-B34A-A17B-9A32FBD6909F}"/>
              </a:ext>
            </a:extLst>
          </p:cNvPr>
          <p:cNvSpPr/>
          <p:nvPr/>
        </p:nvSpPr>
        <p:spPr>
          <a:xfrm>
            <a:off x="1168793" y="4468876"/>
            <a:ext cx="5867274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F4AB9A-AE9A-2820-0F3E-747D5FE3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48" y="2666198"/>
            <a:ext cx="4655934" cy="32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5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AE578-D64F-6075-C4D1-844D9A47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8A5E895A-D5A0-DEE5-7587-F04FA1B4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86644"/>
            <a:ext cx="10391775" cy="35052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4B76CE-562B-89D3-505D-010F6F5EF7E9}"/>
              </a:ext>
            </a:extLst>
          </p:cNvPr>
          <p:cNvSpPr txBox="1"/>
          <p:nvPr/>
        </p:nvSpPr>
        <p:spPr>
          <a:xfrm>
            <a:off x="1572056" y="3871762"/>
            <a:ext cx="8929106" cy="10467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地価が高いので、空間を有効的に活用する</a:t>
            </a:r>
            <a:endParaRPr lang="en-US" altLang="ja-JP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（１９文字）</a:t>
            </a:r>
          </a:p>
        </p:txBody>
      </p:sp>
    </p:spTree>
    <p:extLst>
      <p:ext uri="{BB962C8B-B14F-4D97-AF65-F5344CB8AC3E}">
        <p14:creationId xmlns:p14="http://schemas.microsoft.com/office/powerpoint/2010/main" val="337690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30EBE-34C5-E350-72F8-D03599CB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C90CFC48-DB97-38EA-C434-56EE7E4FB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7" y="0"/>
            <a:ext cx="8679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9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941ED-9872-E080-E6EE-DA538A18D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0592A719-CC73-9E71-F1CE-E851F28FC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" y="0"/>
            <a:ext cx="1007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96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A8F40-C9D2-D811-41CE-35BD7C5B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写真, 男, 座る, 古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D1F451B-FCB2-7C53-BADB-3AB6D1240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81107"/>
            <a:ext cx="10391775" cy="42481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2AD5D0-7465-1FD0-E550-1F49BAF17D19}"/>
              </a:ext>
            </a:extLst>
          </p:cNvPr>
          <p:cNvSpPr txBox="1"/>
          <p:nvPr/>
        </p:nvSpPr>
        <p:spPr>
          <a:xfrm>
            <a:off x="1431636" y="4106986"/>
            <a:ext cx="175490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土偶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61A2DB-9965-03F5-A16C-95D4DA894CC8}"/>
              </a:ext>
            </a:extLst>
          </p:cNvPr>
          <p:cNvSpPr txBox="1"/>
          <p:nvPr/>
        </p:nvSpPr>
        <p:spPr>
          <a:xfrm>
            <a:off x="3911600" y="4106986"/>
            <a:ext cx="175490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銅鐸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E54E77-74ED-AFCD-9C9C-45CB5A43B272}"/>
              </a:ext>
            </a:extLst>
          </p:cNvPr>
          <p:cNvSpPr txBox="1"/>
          <p:nvPr/>
        </p:nvSpPr>
        <p:spPr>
          <a:xfrm>
            <a:off x="6391564" y="4106985"/>
            <a:ext cx="175490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はにわ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E718F9-571F-8AE8-E2FC-8CB10F190222}"/>
              </a:ext>
            </a:extLst>
          </p:cNvPr>
          <p:cNvSpPr txBox="1"/>
          <p:nvPr/>
        </p:nvSpPr>
        <p:spPr>
          <a:xfrm>
            <a:off x="8478983" y="4106984"/>
            <a:ext cx="2512290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硝子細工</a:t>
            </a:r>
          </a:p>
        </p:txBody>
      </p:sp>
    </p:spTree>
    <p:extLst>
      <p:ext uri="{BB962C8B-B14F-4D97-AF65-F5344CB8AC3E}">
        <p14:creationId xmlns:p14="http://schemas.microsoft.com/office/powerpoint/2010/main" val="35969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18A24-45EF-0448-71E3-45B4673CC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2663E3B3-768B-FC0E-473F-63226CC9A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7" y="0"/>
            <a:ext cx="8679905" cy="68580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E419C9E-5823-927D-D1A5-3BAD66C53066}"/>
              </a:ext>
            </a:extLst>
          </p:cNvPr>
          <p:cNvSpPr/>
          <p:nvPr/>
        </p:nvSpPr>
        <p:spPr>
          <a:xfrm>
            <a:off x="6571672" y="5252951"/>
            <a:ext cx="889001" cy="34774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6C6F3CE-590F-623D-100E-FD3392B0CD71}"/>
              </a:ext>
            </a:extLst>
          </p:cNvPr>
          <p:cNvSpPr/>
          <p:nvPr/>
        </p:nvSpPr>
        <p:spPr>
          <a:xfrm>
            <a:off x="3908136" y="2288078"/>
            <a:ext cx="889001" cy="34774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0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949C-C9CB-6E29-C0A6-FD4FAC2F8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485B1B92-D287-C2F4-F1D1-01F8208B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" y="0"/>
            <a:ext cx="1007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3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9F1F4-340B-3F75-4B8E-A2FF663C8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41B0D0B1-EC5B-5E70-0C74-E416137D5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7" y="0"/>
            <a:ext cx="8679905" cy="68580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06CACC0B-6013-8F0D-667B-C0FA1BF08BEA}"/>
              </a:ext>
            </a:extLst>
          </p:cNvPr>
          <p:cNvSpPr/>
          <p:nvPr/>
        </p:nvSpPr>
        <p:spPr>
          <a:xfrm>
            <a:off x="3038762" y="2800696"/>
            <a:ext cx="618837" cy="34774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73F88BF-C0FE-0D34-B2EF-1D9A16DE6117}"/>
              </a:ext>
            </a:extLst>
          </p:cNvPr>
          <p:cNvSpPr/>
          <p:nvPr/>
        </p:nvSpPr>
        <p:spPr>
          <a:xfrm>
            <a:off x="2889827" y="2121823"/>
            <a:ext cx="618837" cy="34774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8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13A61-5FFF-705F-722F-5201F954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E7FFE24-04F9-8052-71D8-F26BA9C0E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" y="0"/>
            <a:ext cx="1007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89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AF56-9563-4DFB-8EC6-810C61000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C8B3A811-19BB-F75F-145E-791299A35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7" y="0"/>
            <a:ext cx="8679905" cy="68580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316C02A-5000-C33D-A699-0648FBCE4C2F}"/>
              </a:ext>
            </a:extLst>
          </p:cNvPr>
          <p:cNvSpPr/>
          <p:nvPr/>
        </p:nvSpPr>
        <p:spPr>
          <a:xfrm>
            <a:off x="2955635" y="3891741"/>
            <a:ext cx="701965" cy="347749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2609BE-3C39-0BDB-3964-BD04C10B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6" y="2951210"/>
            <a:ext cx="1082675" cy="11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5E45C-71F2-67DC-53A7-BC2044DB2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6F0C96A-C548-A4EE-E9C8-66F9F2298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" y="0"/>
            <a:ext cx="1007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A3DA-944A-991F-D40F-2C8CDE26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EC3C97CC-A4D4-15B5-5C82-3B6FB1221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47" y="0"/>
            <a:ext cx="8679905" cy="68580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D0E208D4-3538-A535-7C46-9527C3DF54E9}"/>
              </a:ext>
            </a:extLst>
          </p:cNvPr>
          <p:cNvSpPr/>
          <p:nvPr/>
        </p:nvSpPr>
        <p:spPr>
          <a:xfrm>
            <a:off x="8673043" y="4488507"/>
            <a:ext cx="239952" cy="237497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9474D2E-F2EC-C819-462A-8457C59240E4}"/>
              </a:ext>
            </a:extLst>
          </p:cNvPr>
          <p:cNvSpPr/>
          <p:nvPr/>
        </p:nvSpPr>
        <p:spPr>
          <a:xfrm>
            <a:off x="8382680" y="5247299"/>
            <a:ext cx="239952" cy="237497"/>
          </a:xfrm>
          <a:prstGeom prst="roundRect">
            <a:avLst>
              <a:gd name="adj" fmla="val 0"/>
            </a:avLst>
          </a:prstGeom>
          <a:solidFill>
            <a:srgbClr val="0070C0">
              <a:alpha val="20000"/>
            </a:srgb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5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DCF48-C4B6-EDB5-C84A-F9727F9BF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5BA6D0B-632A-A60D-CD07-D2E2FC18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" y="0"/>
            <a:ext cx="10070092" cy="68580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B01C45F-A156-2FB7-8F03-FD40D5DD839A}"/>
              </a:ext>
            </a:extLst>
          </p:cNvPr>
          <p:cNvSpPr/>
          <p:nvPr/>
        </p:nvSpPr>
        <p:spPr>
          <a:xfrm>
            <a:off x="3855592" y="2855420"/>
            <a:ext cx="581655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322A1EC-C3F8-88C6-0B37-8A5958D89CAD}"/>
              </a:ext>
            </a:extLst>
          </p:cNvPr>
          <p:cNvSpPr/>
          <p:nvPr/>
        </p:nvSpPr>
        <p:spPr>
          <a:xfrm>
            <a:off x="3507479" y="5597015"/>
            <a:ext cx="581655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E7B068-1F31-9684-8276-737F098A52CB}"/>
              </a:ext>
            </a:extLst>
          </p:cNvPr>
          <p:cNvSpPr txBox="1"/>
          <p:nvPr/>
        </p:nvSpPr>
        <p:spPr>
          <a:xfrm>
            <a:off x="10310264" y="6120572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※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完答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DE9D30-E595-A5AF-C3E5-F22B539FC9B8}"/>
              </a:ext>
            </a:extLst>
          </p:cNvPr>
          <p:cNvSpPr txBox="1"/>
          <p:nvPr/>
        </p:nvSpPr>
        <p:spPr>
          <a:xfrm>
            <a:off x="7095427" y="2813895"/>
            <a:ext cx="5029196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２５０００</a:t>
            </a:r>
            <a:r>
              <a:rPr kumimoji="1" lang="en-US" altLang="ja-JP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×</a:t>
            </a:r>
            <a:r>
              <a:rPr kumimoji="1" lang="ja-JP" altLang="en-US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９ｃｍ＝２２５０００ｃｍ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ADBCB2-63C5-0027-C6CE-E88817D68BFB}"/>
              </a:ext>
            </a:extLst>
          </p:cNvPr>
          <p:cNvSpPr txBox="1"/>
          <p:nvPr/>
        </p:nvSpPr>
        <p:spPr>
          <a:xfrm>
            <a:off x="7095427" y="3150322"/>
            <a:ext cx="429125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２２５０００ｃｍ＝２２５００ｍ　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09F8D0-C8E3-2A23-5FFF-23E8ADD7C4D0}"/>
              </a:ext>
            </a:extLst>
          </p:cNvPr>
          <p:cNvSpPr txBox="1"/>
          <p:nvPr/>
        </p:nvSpPr>
        <p:spPr>
          <a:xfrm>
            <a:off x="7095426" y="3794301"/>
            <a:ext cx="3713745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２２５００ｍ＝２．２５ｋｍ　　</a:t>
            </a:r>
          </a:p>
        </p:txBody>
      </p:sp>
    </p:spTree>
    <p:extLst>
      <p:ext uri="{BB962C8B-B14F-4D97-AF65-F5344CB8AC3E}">
        <p14:creationId xmlns:p14="http://schemas.microsoft.com/office/powerpoint/2010/main" val="12921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3BAD1-451F-AA22-FF49-EEBF8688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7E327C62-5F86-19C6-C951-453C6C5B6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83"/>
          <a:stretch>
            <a:fillRect/>
          </a:stretch>
        </p:blipFill>
        <p:spPr>
          <a:xfrm>
            <a:off x="900112" y="190500"/>
            <a:ext cx="10391775" cy="14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82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72E3-1635-F74A-91A7-EDEDE35A4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E261E657-0446-C11E-D08B-BCD8ED9C7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1"/>
          <a:stretch>
            <a:fillRect/>
          </a:stretch>
        </p:blipFill>
        <p:spPr>
          <a:xfrm>
            <a:off x="900112" y="0"/>
            <a:ext cx="10391775" cy="4852555"/>
          </a:xfrm>
          <a:prstGeom prst="rect">
            <a:avLst/>
          </a:prstGeom>
        </p:spPr>
      </p:pic>
      <p:pic>
        <p:nvPicPr>
          <p:cNvPr id="7" name="図 6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A5E72AF-5DC6-CA18-721F-82D4EAB23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900111" y="4745705"/>
            <a:ext cx="10391775" cy="1871663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322A1EC-C3F8-88C6-0B37-8A5958D89CAD}"/>
              </a:ext>
            </a:extLst>
          </p:cNvPr>
          <p:cNvSpPr/>
          <p:nvPr/>
        </p:nvSpPr>
        <p:spPr>
          <a:xfrm>
            <a:off x="1216667" y="5681536"/>
            <a:ext cx="10075219" cy="935832"/>
          </a:xfrm>
          <a:prstGeom prst="roundRect">
            <a:avLst>
              <a:gd name="adj" fmla="val 2737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3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E9770-3343-C788-9338-93EC6752F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写真, 男, 座る, 古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159CFD9-CB29-7BF1-416A-B4C704EA2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81107"/>
            <a:ext cx="10391775" cy="42481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956659-6C18-AA2E-D8C4-5F4D0E35F5F5}"/>
              </a:ext>
            </a:extLst>
          </p:cNvPr>
          <p:cNvSpPr txBox="1"/>
          <p:nvPr/>
        </p:nvSpPr>
        <p:spPr>
          <a:xfrm>
            <a:off x="1431636" y="4106986"/>
            <a:ext cx="175490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土偶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B53B14-F07E-DD5B-AD6F-DF29B7239CF2}"/>
              </a:ext>
            </a:extLst>
          </p:cNvPr>
          <p:cNvSpPr txBox="1"/>
          <p:nvPr/>
        </p:nvSpPr>
        <p:spPr>
          <a:xfrm>
            <a:off x="3911600" y="4106986"/>
            <a:ext cx="175490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銅鐸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052B66-5B00-A067-BB7E-8B2C22CD1D2A}"/>
              </a:ext>
            </a:extLst>
          </p:cNvPr>
          <p:cNvSpPr txBox="1"/>
          <p:nvPr/>
        </p:nvSpPr>
        <p:spPr>
          <a:xfrm>
            <a:off x="6391564" y="4106985"/>
            <a:ext cx="175490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はにわ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45EE0C-5DD8-DAC4-9EB9-7FBBEE7463ED}"/>
              </a:ext>
            </a:extLst>
          </p:cNvPr>
          <p:cNvSpPr txBox="1"/>
          <p:nvPr/>
        </p:nvSpPr>
        <p:spPr>
          <a:xfrm>
            <a:off x="8478983" y="4106984"/>
            <a:ext cx="2512290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kern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硝子細工</a:t>
            </a:r>
          </a:p>
        </p:txBody>
      </p:sp>
    </p:spTree>
    <p:extLst>
      <p:ext uri="{BB962C8B-B14F-4D97-AF65-F5344CB8AC3E}">
        <p14:creationId xmlns:p14="http://schemas.microsoft.com/office/powerpoint/2010/main" val="2700858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AE018-B022-2EF4-3160-CDF7CF81E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BB7496E-BCE3-F02D-C14F-DEAAC3BCE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49" y="341601"/>
            <a:ext cx="10391775" cy="3743325"/>
          </a:xfrm>
          <a:prstGeom prst="rect">
            <a:avLst/>
          </a:prstGeom>
        </p:spPr>
      </p:pic>
      <p:pic>
        <p:nvPicPr>
          <p:cNvPr id="4" name="図 3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E6674D5-B684-0BE1-9563-44E3E9D35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0"/>
            <a:ext cx="10391775" cy="4476750"/>
          </a:xfrm>
          <a:prstGeom prst="rect">
            <a:avLst/>
          </a:prstGeom>
        </p:spPr>
      </p:pic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BE100E9-200D-89F1-ECD2-47096C19B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>
          <a:xfrm>
            <a:off x="972848" y="4476750"/>
            <a:ext cx="10391775" cy="18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33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59D9A-EA34-43B1-B012-6D0E90C0F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B7BC42C-2DDB-C96C-3FA9-71738028C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65334"/>
            <a:ext cx="103917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7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EEF3-0687-92CD-B06E-2DCAA134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D3F9EA24-8D6D-11AD-0AFC-4BD54F980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37624"/>
            <a:ext cx="10391775" cy="4457700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D762876D-5676-2BD3-8425-EEA3AA5C73AB}"/>
              </a:ext>
            </a:extLst>
          </p:cNvPr>
          <p:cNvSpPr/>
          <p:nvPr/>
        </p:nvSpPr>
        <p:spPr>
          <a:xfrm>
            <a:off x="1347537" y="2331944"/>
            <a:ext cx="500514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9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88988-E5D6-A33E-AFC7-2DFC8D9C2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F862A80D-E148-922D-CE4B-EDCC3496B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85274"/>
            <a:ext cx="10391775" cy="56864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C95F75-EE35-6985-C6A0-B5BF73D3424A}"/>
              </a:ext>
            </a:extLst>
          </p:cNvPr>
          <p:cNvSpPr txBox="1"/>
          <p:nvPr/>
        </p:nvSpPr>
        <p:spPr>
          <a:xfrm>
            <a:off x="319241" y="1895080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ＰＫＯ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1429BF-41B0-24C2-2908-0538E324BC8B}"/>
              </a:ext>
            </a:extLst>
          </p:cNvPr>
          <p:cNvSpPr txBox="1"/>
          <p:nvPr/>
        </p:nvSpPr>
        <p:spPr>
          <a:xfrm>
            <a:off x="319241" y="2620933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ＮＰＴ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6AC8D1-F3DA-0424-73B2-E7B214E29ABD}"/>
              </a:ext>
            </a:extLst>
          </p:cNvPr>
          <p:cNvSpPr txBox="1"/>
          <p:nvPr/>
        </p:nvSpPr>
        <p:spPr>
          <a:xfrm>
            <a:off x="319241" y="3326729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ＯＤＡ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98315A-3ABE-B919-8C43-2BB8F138A6E9}"/>
              </a:ext>
            </a:extLst>
          </p:cNvPr>
          <p:cNvSpPr txBox="1"/>
          <p:nvPr/>
        </p:nvSpPr>
        <p:spPr>
          <a:xfrm>
            <a:off x="-1" y="4124021"/>
            <a:ext cx="2541069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ＵＮＨＣＲ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537FCFD-F2B9-B1EE-ED93-72E060A98E5D}"/>
              </a:ext>
            </a:extLst>
          </p:cNvPr>
          <p:cNvSpPr/>
          <p:nvPr/>
        </p:nvSpPr>
        <p:spPr>
          <a:xfrm>
            <a:off x="7594333" y="4882639"/>
            <a:ext cx="500514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2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20344-C4B8-F43A-5C8D-4F408D34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AB461D20-10C9-8E2F-CC39-326E31947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53" y="0"/>
            <a:ext cx="9654294" cy="6858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6E8BFF-A1B7-B439-D639-34A17BE4969D}"/>
              </a:ext>
            </a:extLst>
          </p:cNvPr>
          <p:cNvSpPr txBox="1"/>
          <p:nvPr/>
        </p:nvSpPr>
        <p:spPr>
          <a:xfrm>
            <a:off x="1777720" y="3319619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所得税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2DDAFB-BF36-54F4-12B3-55ECECDC192D}"/>
              </a:ext>
            </a:extLst>
          </p:cNvPr>
          <p:cNvSpPr txBox="1"/>
          <p:nvPr/>
        </p:nvSpPr>
        <p:spPr>
          <a:xfrm>
            <a:off x="2780301" y="4840409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消費税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1BA4BE-E08B-740E-3393-AEBA273D3FF8}"/>
              </a:ext>
            </a:extLst>
          </p:cNvPr>
          <p:cNvSpPr txBox="1"/>
          <p:nvPr/>
        </p:nvSpPr>
        <p:spPr>
          <a:xfrm>
            <a:off x="8736734" y="4858055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相続税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73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32E6D-64DB-6610-781A-127AB3C7E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84E2048A-C47A-23FD-F4D6-D1223913B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78" y="0"/>
            <a:ext cx="8896644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22EC72-D6DD-0F38-AF73-BBBC9DC939DE}"/>
              </a:ext>
            </a:extLst>
          </p:cNvPr>
          <p:cNvSpPr txBox="1"/>
          <p:nvPr/>
        </p:nvSpPr>
        <p:spPr>
          <a:xfrm>
            <a:off x="645097" y="2097210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所得税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F7EA15-8B0F-B764-77F4-DC81B879FADE}"/>
              </a:ext>
            </a:extLst>
          </p:cNvPr>
          <p:cNvSpPr txBox="1"/>
          <p:nvPr/>
        </p:nvSpPr>
        <p:spPr>
          <a:xfrm>
            <a:off x="9623863" y="2097209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消費税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10EC52-8705-5CA4-B364-9542C290D9AD}"/>
              </a:ext>
            </a:extLst>
          </p:cNvPr>
          <p:cNvSpPr txBox="1"/>
          <p:nvPr/>
        </p:nvSpPr>
        <p:spPr>
          <a:xfrm>
            <a:off x="7735707" y="4973558"/>
            <a:ext cx="2005162" cy="615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相続税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63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FA362-9194-A565-9366-AC11D6FB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92CC752-785B-048B-0F93-DE620A98B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0"/>
            <a:ext cx="10391775" cy="325755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D47C94A-29C2-81DB-C40F-4FCD2E74AA29}"/>
              </a:ext>
            </a:extLst>
          </p:cNvPr>
          <p:cNvSpPr/>
          <p:nvPr/>
        </p:nvSpPr>
        <p:spPr>
          <a:xfrm>
            <a:off x="1636294" y="2139440"/>
            <a:ext cx="7844589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74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9A8B2-F445-45E3-7CBD-17EDEC1CD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CF247E7A-7190-E7BD-0D4F-3C053D69F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04586"/>
            <a:ext cx="10391775" cy="458152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4F90A77-D506-8F4F-2330-E4AF4F18C379}"/>
              </a:ext>
            </a:extLst>
          </p:cNvPr>
          <p:cNvSpPr/>
          <p:nvPr/>
        </p:nvSpPr>
        <p:spPr>
          <a:xfrm>
            <a:off x="5053263" y="4247373"/>
            <a:ext cx="2579571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3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4362E-66D9-2A8B-D3D7-DFB62224F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B9D8AD5E-159B-BE8C-1293-6CD8D873D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05" y="0"/>
            <a:ext cx="10362989" cy="68580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22890AB-9C64-70DA-F52C-7DAA89F95AFA}"/>
              </a:ext>
            </a:extLst>
          </p:cNvPr>
          <p:cNvSpPr/>
          <p:nvPr/>
        </p:nvSpPr>
        <p:spPr>
          <a:xfrm>
            <a:off x="1299410" y="5787416"/>
            <a:ext cx="9663765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0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D14E4-1A92-8592-BD65-D21CD9CCC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A5EEC44-2706-9F9D-0AB6-0E0D6C9E8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14100"/>
            <a:ext cx="103917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1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795FF-015F-EC0C-4168-E1BB62948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8582F0F5-B5A2-B848-2497-434B9037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26682"/>
            <a:ext cx="10391775" cy="562927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85066A9-0BE5-10A1-9D0B-84C4F085A50D}"/>
              </a:ext>
            </a:extLst>
          </p:cNvPr>
          <p:cNvSpPr/>
          <p:nvPr/>
        </p:nvSpPr>
        <p:spPr>
          <a:xfrm>
            <a:off x="5768502" y="5232400"/>
            <a:ext cx="1964987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1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79B6-005D-5D97-B2B7-3C7648482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Word&#10;&#10;AI 生成コンテンツは誤りを含む可能性があります。">
            <a:extLst>
              <a:ext uri="{FF2B5EF4-FFF2-40B4-BE49-F238E27FC236}">
                <a16:creationId xmlns:a16="http://schemas.microsoft.com/office/drawing/2014/main" id="{8411F837-2B17-5E00-1565-B4FF0D350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7" y="-1"/>
            <a:ext cx="8823205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5644DC0-55A4-75B9-1BC1-A7277D6CF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0" r="13816" b="54613"/>
          <a:stretch>
            <a:fillRect/>
          </a:stretch>
        </p:blipFill>
        <p:spPr>
          <a:xfrm>
            <a:off x="7873465" y="2072790"/>
            <a:ext cx="3686476" cy="4971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7A6E150-96E2-F202-8F82-8C928A3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8627" r="58644" b="57762"/>
          <a:stretch>
            <a:fillRect/>
          </a:stretch>
        </p:blipFill>
        <p:spPr>
          <a:xfrm>
            <a:off x="7921590" y="1465520"/>
            <a:ext cx="3898233" cy="3681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E12B1E-D602-2F76-4339-3201BCE56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8" t="41947" r="15373" b="11482"/>
          <a:stretch>
            <a:fillRect/>
          </a:stretch>
        </p:blipFill>
        <p:spPr>
          <a:xfrm>
            <a:off x="7969720" y="3580598"/>
            <a:ext cx="3445844" cy="5101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ED3914-9B39-6A3F-93C5-00B0F3994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47364" r="56207" b="7249"/>
          <a:stretch>
            <a:fillRect/>
          </a:stretch>
        </p:blipFill>
        <p:spPr>
          <a:xfrm>
            <a:off x="7921591" y="2839452"/>
            <a:ext cx="4158114" cy="497156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0857FAD5-0657-DC6B-C74A-B7214921ED15}"/>
              </a:ext>
            </a:extLst>
          </p:cNvPr>
          <p:cNvSpPr/>
          <p:nvPr/>
        </p:nvSpPr>
        <p:spPr>
          <a:xfrm>
            <a:off x="7786838" y="2813210"/>
            <a:ext cx="4158114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1B20E-455B-1783-D283-7566E2917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CB6011A-72C2-0176-8B2B-18DE200DE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86652"/>
            <a:ext cx="10391775" cy="28003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D0E689-CD2E-D678-E80C-B1B7D418E0D2}"/>
              </a:ext>
            </a:extLst>
          </p:cNvPr>
          <p:cNvSpPr txBox="1"/>
          <p:nvPr/>
        </p:nvSpPr>
        <p:spPr>
          <a:xfrm>
            <a:off x="1398801" y="2998121"/>
            <a:ext cx="10132264" cy="15457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立法権、行政権、司法権が互いに抑制し合う</a:t>
            </a:r>
            <a:endParaRPr lang="en-US" altLang="ja-JP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状態（２２文字）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96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C4152-73A9-217D-BE76-3FAAA0E2D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AC0B380B-9A98-0BC6-BAC6-7CF03475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9050"/>
            <a:ext cx="10391775" cy="68199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D17B54-357D-7AD1-A103-4CDF566B4293}"/>
              </a:ext>
            </a:extLst>
          </p:cNvPr>
          <p:cNvSpPr txBox="1"/>
          <p:nvPr/>
        </p:nvSpPr>
        <p:spPr>
          <a:xfrm>
            <a:off x="4151626" y="2560319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ろ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997244-B4C0-F21A-35AB-AC8E7474FA68}"/>
              </a:ext>
            </a:extLst>
          </p:cNvPr>
          <p:cNvSpPr txBox="1"/>
          <p:nvPr/>
        </p:nvSpPr>
        <p:spPr>
          <a:xfrm>
            <a:off x="4151626" y="2977515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い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874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8651E-5C8D-5919-8F0E-F7249E58C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6F770251-9ED7-87B8-E45B-512DC4FC4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 b="42979"/>
          <a:stretch>
            <a:fillRect/>
          </a:stretch>
        </p:blipFill>
        <p:spPr>
          <a:xfrm>
            <a:off x="900112" y="154003"/>
            <a:ext cx="10391775" cy="215605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19526B-6598-88EE-5700-952E0E1CF565}"/>
              </a:ext>
            </a:extLst>
          </p:cNvPr>
          <p:cNvSpPr txBox="1"/>
          <p:nvPr/>
        </p:nvSpPr>
        <p:spPr>
          <a:xfrm>
            <a:off x="4151626" y="962524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ろ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B8AF3B-3E10-EF13-026D-9FA7B9BDFC7B}"/>
              </a:ext>
            </a:extLst>
          </p:cNvPr>
          <p:cNvSpPr txBox="1"/>
          <p:nvPr/>
        </p:nvSpPr>
        <p:spPr>
          <a:xfrm>
            <a:off x="4151626" y="1379720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い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pic>
        <p:nvPicPr>
          <p:cNvPr id="2" name="図 1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DF3D9AA1-5CBF-5D17-4544-A55EF3544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>
            <a:fillRect/>
          </a:stretch>
        </p:blipFill>
        <p:spPr>
          <a:xfrm>
            <a:off x="1599604" y="2507383"/>
            <a:ext cx="9146795" cy="40811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14F1C-49A2-C34E-1571-17A177C161B1}"/>
              </a:ext>
            </a:extLst>
          </p:cNvPr>
          <p:cNvSpPr txBox="1"/>
          <p:nvPr/>
        </p:nvSpPr>
        <p:spPr>
          <a:xfrm>
            <a:off x="7029580" y="928838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Ｂ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9D1CA8-E8DA-C606-D036-192C4217AEDC}"/>
              </a:ext>
            </a:extLst>
          </p:cNvPr>
          <p:cNvSpPr txBox="1"/>
          <p:nvPr/>
        </p:nvSpPr>
        <p:spPr>
          <a:xfrm>
            <a:off x="7029579" y="1396941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Ａ</a:t>
            </a:r>
            <a:endParaRPr kumimoji="1" lang="ja-JP" altLang="en-US" sz="4000" kern="1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030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733CA-8228-DD2E-CB72-3E34C280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9DD7735C-4DB8-FBED-67E8-D7A202081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6"/>
          <a:stretch>
            <a:fillRect/>
          </a:stretch>
        </p:blipFill>
        <p:spPr>
          <a:xfrm>
            <a:off x="2350375" y="2310062"/>
            <a:ext cx="9146795" cy="2574758"/>
          </a:xfrm>
          <a:prstGeom prst="rect">
            <a:avLst/>
          </a:prstGeom>
        </p:spPr>
      </p:pic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A159670D-5712-3AB0-1B25-7BBC994A4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 b="42979"/>
          <a:stretch>
            <a:fillRect/>
          </a:stretch>
        </p:blipFill>
        <p:spPr>
          <a:xfrm>
            <a:off x="900112" y="154003"/>
            <a:ext cx="10391775" cy="215605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2813E1-B765-9525-91CE-5CACBEAAD1EE}"/>
              </a:ext>
            </a:extLst>
          </p:cNvPr>
          <p:cNvSpPr txBox="1"/>
          <p:nvPr/>
        </p:nvSpPr>
        <p:spPr>
          <a:xfrm>
            <a:off x="4151626" y="962524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ろ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15A0AF-AB16-BC03-68FB-53748EC887CE}"/>
              </a:ext>
            </a:extLst>
          </p:cNvPr>
          <p:cNvSpPr txBox="1"/>
          <p:nvPr/>
        </p:nvSpPr>
        <p:spPr>
          <a:xfrm>
            <a:off x="4151626" y="1379720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い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6E7FAD-1FD7-6A60-0C43-2153B34C13D7}"/>
              </a:ext>
            </a:extLst>
          </p:cNvPr>
          <p:cNvSpPr txBox="1"/>
          <p:nvPr/>
        </p:nvSpPr>
        <p:spPr>
          <a:xfrm>
            <a:off x="7029580" y="928838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Ｂ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AB8E5E-76EE-6ACB-6236-1754A0574BD6}"/>
              </a:ext>
            </a:extLst>
          </p:cNvPr>
          <p:cNvSpPr txBox="1"/>
          <p:nvPr/>
        </p:nvSpPr>
        <p:spPr>
          <a:xfrm>
            <a:off x="7029579" y="1396941"/>
            <a:ext cx="843885" cy="674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Ａ</a:t>
            </a:r>
            <a:endParaRPr kumimoji="1" lang="ja-JP" altLang="en-US" sz="4000" kern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A417ABC-2DEA-4038-5F53-DBC275F2DA38}"/>
              </a:ext>
            </a:extLst>
          </p:cNvPr>
          <p:cNvSpPr/>
          <p:nvPr/>
        </p:nvSpPr>
        <p:spPr>
          <a:xfrm>
            <a:off x="2454442" y="4035619"/>
            <a:ext cx="5419022" cy="478633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6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1587E-4561-CB29-B9E0-D5E107B6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FA6DCF5-D12D-48EE-62F8-BCE4FF06C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0"/>
            <a:ext cx="10391775" cy="4600575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328E846-83E1-7769-ACDA-1B0E08BCFB12}"/>
              </a:ext>
            </a:extLst>
          </p:cNvPr>
          <p:cNvSpPr/>
          <p:nvPr/>
        </p:nvSpPr>
        <p:spPr>
          <a:xfrm>
            <a:off x="3388984" y="3871191"/>
            <a:ext cx="1964987" cy="523557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8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42FC2-3F53-E15A-A3F8-024C35DE2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7144742-8E8C-B81A-5760-B6BBFF0EDB6C}"/>
              </a:ext>
            </a:extLst>
          </p:cNvPr>
          <p:cNvGrpSpPr/>
          <p:nvPr/>
        </p:nvGrpSpPr>
        <p:grpSpPr>
          <a:xfrm>
            <a:off x="1766187" y="67541"/>
            <a:ext cx="8659626" cy="6722918"/>
            <a:chOff x="900112" y="135082"/>
            <a:chExt cx="10391775" cy="8067675"/>
          </a:xfrm>
        </p:grpSpPr>
        <p:pic>
          <p:nvPicPr>
            <p:cNvPr id="4" name="図 3" descr="テーブル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048BE86C-6F5B-7B9B-3F36-DB4ECBE5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12" b="9330"/>
            <a:stretch>
              <a:fillRect/>
            </a:stretch>
          </p:blipFill>
          <p:spPr>
            <a:xfrm>
              <a:off x="900112" y="135082"/>
              <a:ext cx="10391775" cy="4114800"/>
            </a:xfrm>
            <a:prstGeom prst="rect">
              <a:avLst/>
            </a:prstGeom>
          </p:spPr>
        </p:pic>
        <p:pic>
          <p:nvPicPr>
            <p:cNvPr id="6" name="図 5" descr="テキスト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79DE0549-FEA6-B649-7830-1443CC9A2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12" y="4249882"/>
              <a:ext cx="10391775" cy="3952875"/>
            </a:xfrm>
            <a:prstGeom prst="rect">
              <a:avLst/>
            </a:prstGeom>
          </p:spPr>
        </p:pic>
      </p:grp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26661CF-6288-3C28-B960-D7A052F075EF}"/>
              </a:ext>
            </a:extLst>
          </p:cNvPr>
          <p:cNvSpPr/>
          <p:nvPr/>
        </p:nvSpPr>
        <p:spPr>
          <a:xfrm>
            <a:off x="2040475" y="4830618"/>
            <a:ext cx="8479743" cy="738909"/>
          </a:xfrm>
          <a:prstGeom prst="roundRect">
            <a:avLst>
              <a:gd name="adj" fmla="val 50000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8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96834-B164-27D5-3779-3549ECBD8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Word&#10;&#10;AI 生成コンテンツは誤りを含む可能性があります。">
            <a:extLst>
              <a:ext uri="{FF2B5EF4-FFF2-40B4-BE49-F238E27FC236}">
                <a16:creationId xmlns:a16="http://schemas.microsoft.com/office/drawing/2014/main" id="{649BCFA8-4DFF-C212-4292-EC035302D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146858"/>
            <a:ext cx="103917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0E19-F7ED-BF25-683B-EB3433F91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BB85CCC-A2C7-B5E7-7E1F-C071516F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72415"/>
            <a:ext cx="1039177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6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126</Words>
  <Application>Microsoft Office PowerPoint</Application>
  <PresentationFormat>ワイド画面</PresentationFormat>
  <Paragraphs>52</Paragraphs>
  <Slides>54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59" baseType="lpstr"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隼人 泉</dc:creator>
  <cp:lastModifiedBy>隼人 泉</cp:lastModifiedBy>
  <cp:revision>1</cp:revision>
  <dcterms:created xsi:type="dcterms:W3CDTF">2026-02-18T07:31:54Z</dcterms:created>
  <dcterms:modified xsi:type="dcterms:W3CDTF">2026-02-18T13:20:30Z</dcterms:modified>
</cp:coreProperties>
</file>